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719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4837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518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301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461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943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4187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225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44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3552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636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B297A-480E-4C43-8456-C389EA7F25E5}" type="datetimeFigureOut">
              <a:rPr lang="es-AR" smtClean="0"/>
              <a:t>12/6/2023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C175A-0A5A-45A3-BFFA-FDDA896BD78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82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9C27F73-B3A0-4E74-8758-A9C21800D2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F711386-58B8-406A-8253-047E0F36D5FD}"/>
              </a:ext>
            </a:extLst>
          </p:cNvPr>
          <p:cNvSpPr txBox="1"/>
          <p:nvPr/>
        </p:nvSpPr>
        <p:spPr>
          <a:xfrm>
            <a:off x="1987923" y="2444239"/>
            <a:ext cx="8216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800" dirty="0"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br>
              <a:rPr lang="es-AR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4800" dirty="0">
                <a:latin typeface="Arial" panose="020B0604020202020204" pitchFamily="34" charset="0"/>
                <a:cs typeface="Arial" panose="020B0604020202020204" pitchFamily="34" charset="0"/>
              </a:rPr>
              <a:t>dentro de este marco</a:t>
            </a:r>
          </a:p>
        </p:txBody>
      </p:sp>
    </p:spTree>
    <p:extLst>
      <p:ext uri="{BB962C8B-B14F-4D97-AF65-F5344CB8AC3E}">
        <p14:creationId xmlns:p14="http://schemas.microsoft.com/office/powerpoint/2010/main" val="107808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4ED1D-3712-4B1B-AAFC-4AD7314D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6C82AB82-02F0-4B1A-8DB7-3AB7B8E278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F711386-58B8-406A-8253-047E0F36D5FD}"/>
              </a:ext>
            </a:extLst>
          </p:cNvPr>
          <p:cNvSpPr txBox="1"/>
          <p:nvPr/>
        </p:nvSpPr>
        <p:spPr>
          <a:xfrm>
            <a:off x="978823" y="1690688"/>
            <a:ext cx="102343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</a:t>
            </a:r>
          </a:p>
          <a:p>
            <a:r>
              <a:rPr lang="es-A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</a:t>
            </a:r>
          </a:p>
          <a:p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</a:t>
            </a:r>
          </a:p>
          <a:p>
            <a:endParaRPr lang="es-AR" sz="1400" dirty="0" smtClean="0">
              <a:latin typeface="Montserrat" panose="00000500000000000000" pitchFamily="50" charset="0"/>
            </a:endParaRPr>
          </a:p>
          <a:p>
            <a:endParaRPr lang="es-AR" sz="1400" dirty="0"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32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4ED1D-3712-4B1B-AAFC-4AD7314D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6C82AB82-02F0-4B1A-8DB7-3AB7B8E278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F711386-58B8-406A-8253-047E0F36D5FD}"/>
              </a:ext>
            </a:extLst>
          </p:cNvPr>
          <p:cNvSpPr txBox="1"/>
          <p:nvPr/>
        </p:nvSpPr>
        <p:spPr>
          <a:xfrm>
            <a:off x="978823" y="1690688"/>
            <a:ext cx="102343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 panose="020B0604020202020204" pitchFamily="34" charset="0"/>
                <a:cs typeface="Arial" panose="020B0604020202020204" pitchFamily="34" charset="0"/>
              </a:rPr>
              <a:t>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</a:t>
            </a:r>
          </a:p>
          <a:p>
            <a:r>
              <a:rPr lang="es-AR" sz="1400" dirty="0">
                <a:latin typeface="Arial" panose="020B0604020202020204" pitchFamily="34" charset="0"/>
                <a:cs typeface="Arial" panose="020B0604020202020204" pitchFamily="34" charset="0"/>
              </a:rPr>
              <a:t>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</a:t>
            </a:r>
          </a:p>
          <a:p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1400" dirty="0">
                <a:latin typeface="Arial" panose="020B0604020202020204" pitchFamily="34" charset="0"/>
                <a:cs typeface="Arial" panose="020B0604020202020204" pitchFamily="34" charset="0"/>
              </a:rPr>
              <a:t>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</a:t>
            </a:r>
          </a:p>
          <a:p>
            <a:endParaRPr lang="es-AR" sz="1400" dirty="0" smtClean="0">
              <a:latin typeface="Montserrat" panose="00000500000000000000" pitchFamily="50" charset="0"/>
            </a:endParaRPr>
          </a:p>
          <a:p>
            <a:endParaRPr lang="es-AR" sz="1400" dirty="0"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4ED1D-3712-4B1B-AAFC-4AD7314D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6C82AB82-02F0-4B1A-8DB7-3AB7B8E278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F711386-58B8-406A-8253-047E0F36D5FD}"/>
              </a:ext>
            </a:extLst>
          </p:cNvPr>
          <p:cNvSpPr txBox="1"/>
          <p:nvPr/>
        </p:nvSpPr>
        <p:spPr>
          <a:xfrm>
            <a:off x="978823" y="1690688"/>
            <a:ext cx="102343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 panose="020B0604020202020204" pitchFamily="34" charset="0"/>
                <a:cs typeface="Arial" panose="020B0604020202020204" pitchFamily="34" charset="0"/>
              </a:rPr>
              <a:t>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</a:t>
            </a:r>
          </a:p>
          <a:p>
            <a:r>
              <a:rPr lang="es-AR" sz="1400" dirty="0">
                <a:latin typeface="Arial" panose="020B0604020202020204" pitchFamily="34" charset="0"/>
                <a:cs typeface="Arial" panose="020B0604020202020204" pitchFamily="34" charset="0"/>
              </a:rPr>
              <a:t>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</a:t>
            </a:r>
          </a:p>
          <a:p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1400">
                <a:latin typeface="Arial" panose="020B0604020202020204" pitchFamily="34" charset="0"/>
                <a:cs typeface="Arial" panose="020B0604020202020204" pitchFamily="34" charset="0"/>
              </a:rPr>
              <a:t>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 figurado; texto</a:t>
            </a:r>
          </a:p>
          <a:p>
            <a:endParaRPr lang="es-AR" sz="1400" dirty="0" smtClean="0">
              <a:latin typeface="Montserrat" panose="00000500000000000000" pitchFamily="50" charset="0"/>
            </a:endParaRPr>
          </a:p>
          <a:p>
            <a:endParaRPr lang="es-AR" sz="1400" dirty="0"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12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6EB11-EAED-4D07-91FF-3EED61C1C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9858234A-6569-49EF-B6CA-5E44A1F86A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304059" cy="6921033"/>
          </a:xfrm>
        </p:spPr>
      </p:pic>
    </p:spTree>
    <p:extLst>
      <p:ext uri="{BB962C8B-B14F-4D97-AF65-F5344CB8AC3E}">
        <p14:creationId xmlns:p14="http://schemas.microsoft.com/office/powerpoint/2010/main" val="780842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Silvana Depetris</dc:creator>
  <cp:lastModifiedBy>Silvana Depetris</cp:lastModifiedBy>
  <cp:revision>2</cp:revision>
  <dcterms:created xsi:type="dcterms:W3CDTF">2023-06-09T13:56:48Z</dcterms:created>
  <dcterms:modified xsi:type="dcterms:W3CDTF">2023-06-12T14:56:27Z</dcterms:modified>
</cp:coreProperties>
</file>